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DCDCA-E021-BC42-B4B3-B71B98D73DDF}" v="1" dt="2025-02-27T11:22:0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7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80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5D78-4DFA-C461-2B2E-645317FDA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42" y="3003114"/>
            <a:ext cx="7615825" cy="2783909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90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5D78-4DFA-C461-2B2E-645317FDA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42" y="3003114"/>
            <a:ext cx="7615825" cy="2783909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02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47F3-FFE6-7580-4ECE-D03973C7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3C73-73C2-D4A7-470B-479BB334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5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47F3-FFE6-7580-4ECE-D03973C7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41" y="1046162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3C73-73C2-D4A7-470B-479BB334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41" y="2506662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14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47F3-FFE6-7580-4ECE-D03973C7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81" y="670382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3C73-73C2-D4A7-470B-479BB334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81" y="2130882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7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D3747E-2877-2522-43F2-2BB1FC83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94" y="-874898"/>
            <a:ext cx="7772400" cy="6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E7753-4BB2-05F4-E33E-F6F377B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55A1A-F544-26F5-F1F6-35FBFBA0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1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49" r:id="rId3"/>
    <p:sldLayoutId id="2147483658" r:id="rId4"/>
    <p:sldLayoutId id="2147483656" r:id="rId5"/>
    <p:sldLayoutId id="2147483650" r:id="rId6"/>
    <p:sldLayoutId id="2147483657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3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D8805-9B57-BEF8-89AF-A1164005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C3EE4-A9DE-FDE1-2899-C87CB246646C}"/>
              </a:ext>
            </a:extLst>
          </p:cNvPr>
          <p:cNvSpPr txBox="1"/>
          <p:nvPr/>
        </p:nvSpPr>
        <p:spPr>
          <a:xfrm>
            <a:off x="308758" y="5118265"/>
            <a:ext cx="6080168" cy="400110"/>
          </a:xfrm>
          <a:prstGeom prst="rect">
            <a:avLst/>
          </a:prstGeom>
          <a:solidFill>
            <a:srgbClr val="004CDD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Date | Location</a:t>
            </a:r>
          </a:p>
        </p:txBody>
      </p:sp>
    </p:spTree>
    <p:extLst>
      <p:ext uri="{BB962C8B-B14F-4D97-AF65-F5344CB8AC3E}">
        <p14:creationId xmlns:p14="http://schemas.microsoft.com/office/powerpoint/2010/main" val="82998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D40B-D217-2544-A11A-D5D7146C1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91B-1011-284A-288A-2F5419492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0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78B5-F1A9-0584-FD1F-F7F8E579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A848-44CB-85F8-D6B1-8608BC5B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3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0944D-F34E-5F22-2D49-54675452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4740D-15C2-7201-6BEE-D634A9F2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1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BD48-67EC-C136-AA17-036167FC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A40C-E635-8413-A961-FE32AD6BD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 Sim</dc:creator>
  <cp:lastModifiedBy>Ro Sim</cp:lastModifiedBy>
  <cp:revision>4</cp:revision>
  <dcterms:created xsi:type="dcterms:W3CDTF">2025-02-17T06:06:37Z</dcterms:created>
  <dcterms:modified xsi:type="dcterms:W3CDTF">2025-06-27T04:34:24Z</dcterms:modified>
</cp:coreProperties>
</file>